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B9A9D-531E-4F17-B87F-F46582C1D6CD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71E6-E047-4414-98FD-9C7572A79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382000" cy="6096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Dr. </a:t>
            </a:r>
            <a:r>
              <a:rPr lang="en-US" sz="4400" b="1" dirty="0" err="1" smtClean="0">
                <a:solidFill>
                  <a:schemeClr val="tx1"/>
                </a:solidFill>
              </a:rPr>
              <a:t>Gbenro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08033500984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Dr (</a:t>
            </a:r>
            <a:r>
              <a:rPr lang="en-US" sz="4400" b="1" dirty="0" err="1" smtClean="0">
                <a:solidFill>
                  <a:schemeClr val="tx1"/>
                </a:solidFill>
              </a:rPr>
              <a:t>Mrs</a:t>
            </a:r>
            <a:r>
              <a:rPr lang="en-US" sz="4400" b="1" dirty="0" smtClean="0">
                <a:solidFill>
                  <a:schemeClr val="tx1"/>
                </a:solidFill>
              </a:rPr>
              <a:t>) </a:t>
            </a:r>
            <a:r>
              <a:rPr lang="en-US" sz="4400" b="1" dirty="0" err="1" smtClean="0">
                <a:solidFill>
                  <a:schemeClr val="tx1"/>
                </a:solidFill>
              </a:rPr>
              <a:t>Alali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08038776636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Dr. </a:t>
            </a:r>
            <a:r>
              <a:rPr lang="en-US" sz="4400" b="1" dirty="0" err="1" smtClean="0">
                <a:solidFill>
                  <a:schemeClr val="tx1"/>
                </a:solidFill>
              </a:rPr>
              <a:t>Ilevbare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08057920670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ALDC</dc:creator>
  <cp:lastModifiedBy>MD</cp:lastModifiedBy>
  <cp:revision>2</cp:revision>
  <dcterms:created xsi:type="dcterms:W3CDTF">2015-12-15T13:18:02Z</dcterms:created>
  <dcterms:modified xsi:type="dcterms:W3CDTF">2015-12-21T18:41:44Z</dcterms:modified>
</cp:coreProperties>
</file>